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45" r:id="rId3"/>
    <p:sldId id="322" r:id="rId4"/>
    <p:sldId id="323" r:id="rId5"/>
    <p:sldId id="324" r:id="rId6"/>
    <p:sldId id="325" r:id="rId7"/>
    <p:sldId id="326" r:id="rId8"/>
    <p:sldId id="327" r:id="rId9"/>
    <p:sldId id="328" r:id="rId10"/>
    <p:sldId id="329" r:id="rId11"/>
    <p:sldId id="330" r:id="rId12"/>
    <p:sldId id="331" r:id="rId13"/>
    <p:sldId id="332" r:id="rId14"/>
    <p:sldId id="290" r:id="rId15"/>
    <p:sldId id="289" r:id="rId16"/>
    <p:sldId id="291" r:id="rId17"/>
    <p:sldId id="333" r:id="rId18"/>
    <p:sldId id="292" r:id="rId19"/>
    <p:sldId id="334" r:id="rId20"/>
    <p:sldId id="335" r:id="rId21"/>
    <p:sldId id="336" r:id="rId22"/>
    <p:sldId id="293" r:id="rId23"/>
    <p:sldId id="294" r:id="rId24"/>
    <p:sldId id="337" r:id="rId25"/>
    <p:sldId id="296" r:id="rId26"/>
    <p:sldId id="297" r:id="rId27"/>
    <p:sldId id="298" r:id="rId28"/>
    <p:sldId id="299" r:id="rId29"/>
    <p:sldId id="300" r:id="rId30"/>
    <p:sldId id="301" r:id="rId31"/>
    <p:sldId id="338" r:id="rId32"/>
    <p:sldId id="302" r:id="rId33"/>
    <p:sldId id="303" r:id="rId34"/>
    <p:sldId id="304" r:id="rId35"/>
    <p:sldId id="305" r:id="rId36"/>
    <p:sldId id="339" r:id="rId37"/>
    <p:sldId id="306" r:id="rId38"/>
    <p:sldId id="340" r:id="rId39"/>
    <p:sldId id="307" r:id="rId40"/>
    <p:sldId id="310" r:id="rId41"/>
    <p:sldId id="311" r:id="rId42"/>
    <p:sldId id="312" r:id="rId43"/>
    <p:sldId id="313" r:id="rId44"/>
    <p:sldId id="314" r:id="rId45"/>
    <p:sldId id="315" r:id="rId46"/>
    <p:sldId id="316" r:id="rId47"/>
    <p:sldId id="317" r:id="rId48"/>
    <p:sldId id="318" r:id="rId49"/>
    <p:sldId id="319" r:id="rId50"/>
    <p:sldId id="320" r:id="rId51"/>
    <p:sldId id="321" r:id="rId52"/>
    <p:sldId id="341" r:id="rId53"/>
    <p:sldId id="342" r:id="rId54"/>
    <p:sldId id="343" r:id="rId55"/>
    <p:sldId id="344" r:id="rId5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65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F35B4-8310-4B5F-9FCA-57652201825D}" type="datetimeFigureOut">
              <a:rPr lang="en-US" smtClean="0"/>
              <a:t>1/15/2023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1512E-9B0C-468C-9D58-F0281CF8C6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9881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F35B4-8310-4B5F-9FCA-57652201825D}" type="datetimeFigureOut">
              <a:rPr lang="en-US" smtClean="0"/>
              <a:t>1/15/2023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1512E-9B0C-468C-9D58-F0281CF8C6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5597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F35B4-8310-4B5F-9FCA-57652201825D}" type="datetimeFigureOut">
              <a:rPr lang="en-US" smtClean="0"/>
              <a:t>1/15/2023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1512E-9B0C-468C-9D58-F0281CF8C6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7683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F35B4-8310-4B5F-9FCA-57652201825D}" type="datetimeFigureOut">
              <a:rPr lang="en-US" smtClean="0"/>
              <a:t>1/15/2023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1512E-9B0C-468C-9D58-F0281CF8C6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0707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F35B4-8310-4B5F-9FCA-57652201825D}" type="datetimeFigureOut">
              <a:rPr lang="en-US" smtClean="0"/>
              <a:t>1/15/2023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1512E-9B0C-468C-9D58-F0281CF8C6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6016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F35B4-8310-4B5F-9FCA-57652201825D}" type="datetimeFigureOut">
              <a:rPr lang="en-US" smtClean="0"/>
              <a:t>1/15/2023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1512E-9B0C-468C-9D58-F0281CF8C6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0484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F35B4-8310-4B5F-9FCA-57652201825D}" type="datetimeFigureOut">
              <a:rPr lang="en-US" smtClean="0"/>
              <a:t>1/15/2023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1512E-9B0C-468C-9D58-F0281CF8C6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8097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F35B4-8310-4B5F-9FCA-57652201825D}" type="datetimeFigureOut">
              <a:rPr lang="en-US" smtClean="0"/>
              <a:t>1/15/2023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1512E-9B0C-468C-9D58-F0281CF8C6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8914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F35B4-8310-4B5F-9FCA-57652201825D}" type="datetimeFigureOut">
              <a:rPr lang="en-US" smtClean="0"/>
              <a:t>1/15/2023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1512E-9B0C-468C-9D58-F0281CF8C6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6022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F35B4-8310-4B5F-9FCA-57652201825D}" type="datetimeFigureOut">
              <a:rPr lang="en-US" smtClean="0"/>
              <a:t>1/15/2023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1512E-9B0C-468C-9D58-F0281CF8C6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7865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F35B4-8310-4B5F-9FCA-57652201825D}" type="datetimeFigureOut">
              <a:rPr lang="en-US" smtClean="0"/>
              <a:t>1/15/2023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1512E-9B0C-468C-9D58-F0281CF8C6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6360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CF35B4-8310-4B5F-9FCA-57652201825D}" type="datetimeFigureOut">
              <a:rPr lang="en-US" smtClean="0"/>
              <a:t>1/15/2023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01512E-9B0C-468C-9D58-F0281CF8C6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6005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hyperlink" Target="mailto:admin@gmail.com" TargetMode="Externa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Online Banking Application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4568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adminModel.js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24959" y="1825625"/>
            <a:ext cx="454208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4330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adminController.js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51213" y="1825625"/>
            <a:ext cx="628957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0196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adminRouter.js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68396" y="2324748"/>
            <a:ext cx="8855207" cy="3353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0635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App.js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50108" y="1825625"/>
            <a:ext cx="649178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7648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 the angular project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Ng serve (project name is my-banking-app-frontend)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800" y="2876980"/>
            <a:ext cx="11074400" cy="1621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7731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Online banking application landing page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6473" y="1542473"/>
            <a:ext cx="10827327" cy="4634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7967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After click home link 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15019" y="1825625"/>
            <a:ext cx="776196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0841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Mongo </a:t>
            </a:r>
            <a:r>
              <a:rPr lang="en-US" dirty="0" err="1" smtClean="0"/>
              <a:t>db</a:t>
            </a:r>
            <a:r>
              <a:rPr lang="en-US" dirty="0" smtClean="0"/>
              <a:t> collection in admin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62977" y="2831522"/>
            <a:ext cx="6066046" cy="2339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2561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After click on login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62085" y="1825625"/>
            <a:ext cx="806783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557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4912"/>
            <a:ext cx="12192000" cy="594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8791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both backend and frontend project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You run the </a:t>
            </a:r>
            <a:r>
              <a:rPr lang="en-US" dirty="0" err="1" smtClean="0"/>
              <a:t>npm</a:t>
            </a:r>
            <a:r>
              <a:rPr lang="en-US" dirty="0" smtClean="0"/>
              <a:t> install command to download the dependencies.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460" y="2456873"/>
            <a:ext cx="5356814" cy="407228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6745" y="2227548"/>
            <a:ext cx="4027055" cy="4530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116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Admin home page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3943" y="1825625"/>
            <a:ext cx="976411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2513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Now click on logout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7198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Now we will create the customer account. So click on signup  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67617" y="1825625"/>
            <a:ext cx="865676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9693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After fill the details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52546" y="1825625"/>
            <a:ext cx="848690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480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After fill all details 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90447" y="1825625"/>
            <a:ext cx="801110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0642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After created account now we can do login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4825" y="1825625"/>
            <a:ext cx="774234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9407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After fill customer login details 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74979" y="1825625"/>
            <a:ext cx="884204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4061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Customer home page 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96686" y="1825625"/>
            <a:ext cx="799862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9703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Customer account details – View account 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16915" y="1825625"/>
            <a:ext cx="795817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4910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Withdraw amount 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87005" y="1825625"/>
            <a:ext cx="901798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663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First install mongo </a:t>
            </a:r>
            <a:r>
              <a:rPr lang="en-US" dirty="0" err="1" smtClean="0"/>
              <a:t>db</a:t>
            </a:r>
            <a:r>
              <a:rPr lang="en-US" dirty="0" smtClean="0"/>
              <a:t> in your machine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84873" y="1825625"/>
            <a:ext cx="702225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2663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Deposit amount 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67946" y="1825625"/>
            <a:ext cx="945610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7084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Transfer amount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02849" y="1825625"/>
            <a:ext cx="938630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5143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View its own transaction details 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63989" y="1825625"/>
            <a:ext cx="946402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3549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Customer change password 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84626" y="1825625"/>
            <a:ext cx="822274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0334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 will create more than one account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92971" y="1825625"/>
            <a:ext cx="800605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9734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Login with another account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20338" y="1825625"/>
            <a:ext cx="855132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0886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Login with another account 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68955" y="1825625"/>
            <a:ext cx="905409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0238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View its own details 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22721" y="1825625"/>
            <a:ext cx="834655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93934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View its own account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54058" y="1825625"/>
            <a:ext cx="828388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2020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 more withdraw and deposit operation 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50264" y="1825625"/>
            <a:ext cx="909147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604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First run mongo </a:t>
            </a:r>
            <a:r>
              <a:rPr lang="en-US" dirty="0" err="1" smtClean="0"/>
              <a:t>db</a:t>
            </a:r>
            <a:r>
              <a:rPr lang="en-US" dirty="0" smtClean="0"/>
              <a:t> database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353869"/>
            <a:ext cx="10515600" cy="329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53285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 check its own transaction details 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60563" y="1825625"/>
            <a:ext cx="947087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61646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Now we do the login using admin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username : </a:t>
            </a:r>
            <a:r>
              <a:rPr lang="en-US" dirty="0" smtClean="0">
                <a:hlinkClick r:id="rId2"/>
              </a:rPr>
              <a:t>admin@gmail.com</a:t>
            </a:r>
            <a:r>
              <a:rPr lang="en-US" dirty="0" smtClean="0"/>
              <a:t> </a:t>
            </a:r>
          </a:p>
          <a:p>
            <a:r>
              <a:rPr lang="en-US" dirty="0"/>
              <a:t>p</a:t>
            </a:r>
            <a:r>
              <a:rPr lang="en-US" dirty="0" smtClean="0"/>
              <a:t>assword : admin@123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718046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1106"/>
            <a:ext cx="12192000" cy="6595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0522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Admin dashboard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54849" y="1825625"/>
            <a:ext cx="788230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23600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View all customer details 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13207" y="1825625"/>
            <a:ext cx="856558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53460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Loan section  - static web page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91717" y="1825625"/>
            <a:ext cx="780856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64498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Search customer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11353799" cy="4916920"/>
          </a:xfrm>
        </p:spPr>
        <p:txBody>
          <a:bodyPr/>
          <a:lstStyle/>
          <a:p>
            <a:r>
              <a:rPr lang="en-US" dirty="0" smtClean="0"/>
              <a:t>By : customer id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9272" y="2333705"/>
            <a:ext cx="8312727" cy="4107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58109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Search customer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By account number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0400" y="2614260"/>
            <a:ext cx="7721600" cy="3870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17216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Search customer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By phone number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8508" y="2334988"/>
            <a:ext cx="8303491" cy="411513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9972" y="2244436"/>
            <a:ext cx="8422027" cy="4289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66752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Search customer – not available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26367" y="1825625"/>
            <a:ext cx="813926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5306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 mongo terminal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74194" y="1825625"/>
            <a:ext cx="824361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44135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View all customer details 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4662" y="1825625"/>
            <a:ext cx="870267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39668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Change password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69540" y="1825625"/>
            <a:ext cx="785292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51603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View all collection in mongo </a:t>
            </a:r>
            <a:r>
              <a:rPr lang="en-US" dirty="0" err="1" smtClean="0"/>
              <a:t>db</a:t>
            </a:r>
            <a:r>
              <a:rPr lang="en-US" dirty="0" smtClean="0"/>
              <a:t> database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22420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db.Customer.find</a:t>
            </a:r>
            <a:r>
              <a:rPr lang="en-US" dirty="0" smtClean="0"/>
              <a:t>().pretty()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79567" y="1825625"/>
            <a:ext cx="463286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43325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db.Admin.find</a:t>
            </a:r>
            <a:r>
              <a:rPr lang="en-US" dirty="0" smtClean="0"/>
              <a:t>().pretty()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23942" y="2469541"/>
            <a:ext cx="5944115" cy="3063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36582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</a:t>
            </a:r>
            <a:r>
              <a:rPr lang="en-US" dirty="0" err="1" smtClean="0"/>
              <a:t>b.Transaction.find</a:t>
            </a:r>
            <a:r>
              <a:rPr lang="en-US" dirty="0" smtClean="0"/>
              <a:t>().pretty();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18931" y="1825625"/>
            <a:ext cx="395413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2323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mongo </a:t>
            </a:r>
            <a:r>
              <a:rPr lang="en-US" dirty="0" err="1" smtClean="0"/>
              <a:t>db</a:t>
            </a:r>
            <a:r>
              <a:rPr lang="en-US" dirty="0" smtClean="0"/>
              <a:t> database in terminal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22333" y="2050405"/>
            <a:ext cx="3147333" cy="3901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3383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Now open express </a:t>
            </a:r>
            <a:r>
              <a:rPr lang="en-US" dirty="0" err="1" smtClean="0"/>
              <a:t>js</a:t>
            </a:r>
            <a:r>
              <a:rPr lang="en-US" dirty="0" smtClean="0"/>
              <a:t> project structure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56470" y="1807152"/>
            <a:ext cx="259978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5710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Now we run this application using command as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</a:t>
            </a:r>
            <a:r>
              <a:rPr lang="en-US" dirty="0" smtClean="0"/>
              <a:t>ode app.js 	 or 		</a:t>
            </a:r>
            <a:r>
              <a:rPr lang="en-US" dirty="0" err="1" smtClean="0"/>
              <a:t>nodemon</a:t>
            </a:r>
            <a:r>
              <a:rPr lang="en-US" dirty="0" smtClean="0"/>
              <a:t> app.js 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1491" y="3610016"/>
            <a:ext cx="10307782" cy="1891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9229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 dbConfig.js: it will connect database and create admin account 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50589" y="1825625"/>
            <a:ext cx="669082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620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</TotalTime>
  <Words>271</Words>
  <Application>Microsoft Office PowerPoint</Application>
  <PresentationFormat>Widescreen</PresentationFormat>
  <Paragraphs>61</Paragraphs>
  <Slides>55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59" baseType="lpstr">
      <vt:lpstr>Arial</vt:lpstr>
      <vt:lpstr>Calibri</vt:lpstr>
      <vt:lpstr>Calibri Light</vt:lpstr>
      <vt:lpstr>Office Theme</vt:lpstr>
      <vt:lpstr>Online Banking Application</vt:lpstr>
      <vt:lpstr>In both backend and frontend project </vt:lpstr>
      <vt:lpstr>First install mongo db in your machine </vt:lpstr>
      <vt:lpstr>First run mongo db database </vt:lpstr>
      <vt:lpstr>Run mongo terminal </vt:lpstr>
      <vt:lpstr>In mongo db database in terminal </vt:lpstr>
      <vt:lpstr>Now open express js project structure </vt:lpstr>
      <vt:lpstr>Now we run this application using command as </vt:lpstr>
      <vt:lpstr>Sample dbConfig.js: it will connect database and create admin account  </vt:lpstr>
      <vt:lpstr>adminModel.js </vt:lpstr>
      <vt:lpstr>adminController.js</vt:lpstr>
      <vt:lpstr>adminRouter.js </vt:lpstr>
      <vt:lpstr>App.js </vt:lpstr>
      <vt:lpstr>Run the angular project </vt:lpstr>
      <vt:lpstr>Online banking application landing page </vt:lpstr>
      <vt:lpstr>After click home link </vt:lpstr>
      <vt:lpstr>Mongo db collection in admin </vt:lpstr>
      <vt:lpstr>After click on login </vt:lpstr>
      <vt:lpstr>PowerPoint Presentation</vt:lpstr>
      <vt:lpstr>Admin home page</vt:lpstr>
      <vt:lpstr>Now click on logout</vt:lpstr>
      <vt:lpstr>Now we will create the customer account. So click on signup   </vt:lpstr>
      <vt:lpstr>After fill the details </vt:lpstr>
      <vt:lpstr>After fill all details </vt:lpstr>
      <vt:lpstr>After created account now we can do login </vt:lpstr>
      <vt:lpstr>After fill customer login details </vt:lpstr>
      <vt:lpstr>Customer home page </vt:lpstr>
      <vt:lpstr>Customer account details – View account </vt:lpstr>
      <vt:lpstr>Withdraw amount </vt:lpstr>
      <vt:lpstr>Deposit amount </vt:lpstr>
      <vt:lpstr>Transfer amount </vt:lpstr>
      <vt:lpstr>View its own transaction details </vt:lpstr>
      <vt:lpstr>Customer change password </vt:lpstr>
      <vt:lpstr>We will create more than one account </vt:lpstr>
      <vt:lpstr>Login with another account </vt:lpstr>
      <vt:lpstr>Login with another account </vt:lpstr>
      <vt:lpstr>View its own details </vt:lpstr>
      <vt:lpstr>View its own account </vt:lpstr>
      <vt:lpstr>Do more withdraw and deposit operation </vt:lpstr>
      <vt:lpstr>To check its own transaction details </vt:lpstr>
      <vt:lpstr>Now we do the login using admin </vt:lpstr>
      <vt:lpstr>PowerPoint Presentation</vt:lpstr>
      <vt:lpstr>Admin dashboard </vt:lpstr>
      <vt:lpstr>View all customer details </vt:lpstr>
      <vt:lpstr>Loan section  - static web page </vt:lpstr>
      <vt:lpstr>Search customer </vt:lpstr>
      <vt:lpstr>Search customer </vt:lpstr>
      <vt:lpstr>Search customer </vt:lpstr>
      <vt:lpstr>Search customer – not available </vt:lpstr>
      <vt:lpstr>View all customer details </vt:lpstr>
      <vt:lpstr>Change password </vt:lpstr>
      <vt:lpstr>View all collection in mongo db database </vt:lpstr>
      <vt:lpstr>db.Customer.find().pretty()</vt:lpstr>
      <vt:lpstr>db.Admin.find().pretty()</vt:lpstr>
      <vt:lpstr>db.Transaction.find().pretty();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Food Ordering App</dc:title>
  <dc:creator>LENOVO</dc:creator>
  <cp:lastModifiedBy>LENOVO</cp:lastModifiedBy>
  <cp:revision>47</cp:revision>
  <dcterms:created xsi:type="dcterms:W3CDTF">2022-12-25T14:43:40Z</dcterms:created>
  <dcterms:modified xsi:type="dcterms:W3CDTF">2023-01-15T17:43:30Z</dcterms:modified>
</cp:coreProperties>
</file>